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3_96ACB3B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7"/>
  </p:notesMasterIdLst>
  <p:handoutMasterIdLst>
    <p:handoutMasterId r:id="rId8"/>
  </p:handoutMasterIdLst>
  <p:sldIdLst>
    <p:sldId id="256" r:id="rId5"/>
    <p:sldId id="259" r:id="rId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7849CD-C6FF-0645-B9F4-39DA545EEF61}" name="Shook, Hilary N" initials="SHN" userId="S::hshook@blm.gov::bd58c695-a95c-4251-a2b1-18463ed091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ok, Hilary N" initials="SHN" lastIdx="3" clrIdx="0">
    <p:extLst>
      <p:ext uri="{19B8F6BF-5375-455C-9EA6-DF929625EA0E}">
        <p15:presenceInfo xmlns:p15="http://schemas.microsoft.com/office/powerpoint/2012/main" userId="S::hshook@blm.gov::bd58c695-a95c-4251-a2b1-18463ed091ad" providerId="AD"/>
      </p:ext>
    </p:extLst>
  </p:cmAuthor>
  <p:cmAuthor id="2" name="Sunderland, Amber L" initials="SAL" lastIdx="3" clrIdx="1">
    <p:extLst>
      <p:ext uri="{19B8F6BF-5375-455C-9EA6-DF929625EA0E}">
        <p15:presenceInfo xmlns:p15="http://schemas.microsoft.com/office/powerpoint/2012/main" userId="S::asunderland@blm.gov::cd9b1a8f-c7bc-4ac5-b7a3-6e908490e9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60236-9620-4B83-86E2-65310F762F10}" v="6" dt="2021-12-14T20:53:06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0094" autoAdjust="0"/>
  </p:normalViewPr>
  <p:slideViewPr>
    <p:cSldViewPr snapToGrid="0">
      <p:cViewPr varScale="1">
        <p:scale>
          <a:sx n="20" d="100"/>
          <a:sy n="20" d="100"/>
        </p:scale>
        <p:origin x="26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comments/modernComment_103_96ACB3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71A004-0C6E-4A52-B98C-B9E4102CF960}" authorId="{317849CD-C6FF-0645-B9F4-39DA545EEF61}" created="2021-12-15T01:56:55.222">
    <pc:sldMkLst xmlns:pc="http://schemas.microsoft.com/office/powerpoint/2013/main/command">
      <pc:docMk/>
      <pc:sldMk cId="2527900595" sldId="259"/>
    </pc:sldMkLst>
    <p188:txBody>
      <a:bodyPr/>
      <a:lstStyle/>
      <a:p>
        <a:r>
          <a:rPr lang="en-US"/>
          <a:t>Add the following under support request examkple
EXERCISE: 10-15 Minutes
Fill engine type 3, 4, 5 or 6 request with assignment roster (build from scratch). Coaches should assist students with creating a two-person roster (i.e., ENOP, FFT2).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sz="18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: Expanded Dispatch Recorder, D-110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800" b="0" i="0" u="none" strike="noStrike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Unit 6: </a:t>
            </a:r>
            <a:r>
              <a:rPr lang="en-US" sz="18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Request Status, Subordinate and Support Requests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800" b="0" i="0" u="none" strike="noStrike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18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: 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i="0" u="none" strike="noStrike" baseline="0" dirty="0">
                <a:latin typeface="+mn-lt"/>
              </a:rPr>
              <a:t>Present</a:t>
            </a:r>
            <a:r>
              <a:rPr lang="en-US" sz="1800" b="0" i="0" u="none" strike="noStrike" baseline="0" dirty="0">
                <a:latin typeface="+mn-lt"/>
              </a:rPr>
              <a:t> unit objectives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 b="1" i="0" u="none" strike="noStrike" baseline="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i="0" u="none" strike="noStrike" baseline="0" dirty="0">
                <a:latin typeface="+mn-lt"/>
              </a:rPr>
              <a:t>REQUEST STATUS ACTION TILE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IROC Portal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Select an incident from Watched Incident Content Selector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In the Request Status Tile List Selectors, demonstrate filter by different categories.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Local Request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Non-local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Requests by Catalog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Requests Needing Travel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Closed Incidents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 By hovering over each category, it will give you a brief description of the filter criteria.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You can also click in the tile itself to select filter criteria.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This will populate the Work Area.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Selecting a request will activate the Action Buttons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i="0" u="none" strike="noStrike" baseline="0" dirty="0">
                <a:latin typeface="+mn-lt"/>
              </a:rPr>
              <a:t>Instructors note: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Demonstrate Request Status List Selectors and Action Tile Options.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Discuss the changes that occur in the Main Work Area.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Demonstrate how selecting a request by checking the box activates action buttons.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+mn-lt"/>
            </a:endParaRPr>
          </a:p>
          <a:p>
            <a:pPr algn="l"/>
            <a:endParaRPr lang="en-US" sz="1800" b="0" i="0" u="none" strike="noStrike" baseline="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i="0" u="none" strike="noStrike" baseline="0" dirty="0">
                <a:latin typeface="+mn-lt"/>
              </a:rPr>
              <a:t>SUBORDINATE VS. SUPPORT REQUESTS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Subordinate requests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Associated with a parent request by extension.</a:t>
            </a:r>
          </a:p>
          <a:p>
            <a:pPr algn="l"/>
            <a:r>
              <a:rPr lang="en-US" sz="1800" b="1" i="0" u="none" strike="noStrike" baseline="0" dirty="0">
                <a:latin typeface="+mn-lt"/>
              </a:rPr>
              <a:t>Example</a:t>
            </a:r>
            <a:r>
              <a:rPr lang="en-US" sz="1800" b="0" i="0" u="none" strike="noStrike" baseline="0" dirty="0">
                <a:latin typeface="+mn-lt"/>
              </a:rPr>
              <a:t>: A Crew request is C-1. Crewmembers (subordinates of the crew) are C-1.1 thru C-1.20.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Support requests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One request associated with another request.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Each request may be from a different catalog item.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+mn-lt"/>
            </a:endParaRPr>
          </a:p>
          <a:p>
            <a:pPr algn="l"/>
            <a:r>
              <a:rPr lang="en-US" sz="1800" b="1" i="0" u="none" strike="noStrike" baseline="0" dirty="0">
                <a:latin typeface="+mn-lt"/>
              </a:rPr>
              <a:t>Example</a:t>
            </a:r>
            <a:r>
              <a:rPr lang="en-US" sz="1800" b="0" i="0" u="none" strike="noStrike" baseline="0" dirty="0">
                <a:latin typeface="+mn-lt"/>
              </a:rPr>
              <a:t>: An overhead request (DIVS, O-1) associated with a support equipment request. (Pick-up truck, E-1).		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When the parent request is viewed in Accordion View, it will have a request listed as a “Child Request”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800" b="0" i="0" u="none" strike="noStrike" baseline="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minutes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1800" b="0" i="0" u="none" strike="noStrike" baseline="0" dirty="0">
                <a:latin typeface="+mn-lt"/>
              </a:rPr>
              <a:t>Ensuring students understand the difference between subordinate and support requests.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Format: </a:t>
            </a:r>
            <a:r>
              <a:rPr lang="en-US" sz="1800" b="0" i="0" u="none" strike="noStrike" baseline="0" dirty="0">
                <a:latin typeface="+mn-lt"/>
              </a:rPr>
              <a:t>Students work independently with assistance from coaches as necessary.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Needed: </a:t>
            </a:r>
            <a:r>
              <a:rPr lang="en-US" sz="1800" b="0" i="0" u="none" strike="noStrike" baseline="0" dirty="0">
                <a:latin typeface="+mn-lt"/>
              </a:rPr>
              <a:t>Laptop with Chrome and internet access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Have students create a support request for a bus for the T2 crew request.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+mn-lt"/>
              </a:rPr>
              <a:t>Demonstrate the request has been completed.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Exercise.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dirt road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ADF4704-CF8B-4AB0-9484-B20FE468C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7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D-110 Unit 6: Request Status and Support Requests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724400"/>
            <a:ext cx="1459725" cy="1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D-110 Unit</a:t>
            </a:r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6:</a:t>
            </a:r>
            <a:r>
              <a:rPr lang="en-US" sz="1200" b="1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Request Status, Subordinate and Support Requests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96ACB3B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D-110 Unit 6</a:t>
            </a:r>
            <a:br>
              <a:rPr lang="en-US"/>
            </a:br>
            <a:r>
              <a:rPr lang="en-US"/>
              <a:t>Request Status, Subordinate and Support Requests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NFES_2202">
            <a:extLst>
              <a:ext uri="{FF2B5EF4-FFF2-40B4-BE49-F238E27FC236}">
                <a16:creationId xmlns:a16="http://schemas.microsoft.com/office/drawing/2014/main" id="{1F8ED854-74D1-4DB0-B737-6B49FF3C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" y="4114800"/>
            <a:ext cx="316675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AA5D362-5BED-4420-BBA8-E0EF400E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20311"/>
            <a:ext cx="3667210" cy="2411335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FES_2208">
            <a:extLst>
              <a:ext uri="{FF2B5EF4-FFF2-40B4-BE49-F238E27FC236}">
                <a16:creationId xmlns:a16="http://schemas.microsoft.com/office/drawing/2014/main" id="{1EB0B1F7-E7A0-400E-874C-6DFFC874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92" y="4122821"/>
            <a:ext cx="3166753" cy="24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NFES_2215">
            <a:extLst>
              <a:ext uri="{FF2B5EF4-FFF2-40B4-BE49-F238E27FC236}">
                <a16:creationId xmlns:a16="http://schemas.microsoft.com/office/drawing/2014/main" id="{CC85A9E8-2EDD-4B1A-B74A-C4FC7C037D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3" y="4146736"/>
            <a:ext cx="3329807" cy="241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839200" cy="3210632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Navigate to and describe the “Request Status” screen.</a:t>
            </a:r>
          </a:p>
          <a:p>
            <a:r>
              <a:rPr lang="en-US" altLang="en-US">
                <a:solidFill>
                  <a:schemeClr val="bg1"/>
                </a:solidFill>
              </a:rPr>
              <a:t>Describe the difference between support and subordinate requests.</a:t>
            </a:r>
          </a:p>
          <a:p>
            <a:r>
              <a:rPr lang="en-US" altLang="en-US">
                <a:solidFill>
                  <a:schemeClr val="bg1"/>
                </a:solidFill>
              </a:rPr>
              <a:t>Demonstrate the ability to utilize the “Edit Request” functionality.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5279005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3090348D-33E0-49A6-962B-469C92230B13}" vid="{6D013050-B2EB-426E-9D67-A0048095A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142493E64DB47B42AA1B4B3357C3C" ma:contentTypeVersion="11" ma:contentTypeDescription="Create a new document." ma:contentTypeScope="" ma:versionID="8202e35d6f858a2daa2f54135d576326">
  <xsd:schema xmlns:xsd="http://www.w3.org/2001/XMLSchema" xmlns:xs="http://www.w3.org/2001/XMLSchema" xmlns:p="http://schemas.microsoft.com/office/2006/metadata/properties" xmlns:ns2="3e09a489-c9e7-408d-8898-18dce0f39840" xmlns:ns3="93b6d2fa-1b8b-4d11-b221-26e89de8405a" targetNamespace="http://schemas.microsoft.com/office/2006/metadata/properties" ma:root="true" ma:fieldsID="9e052775de4e3d4fecfd51537780cdc5" ns2:_="" ns3:_="">
    <xsd:import namespace="3e09a489-c9e7-408d-8898-18dce0f39840"/>
    <xsd:import namespace="93b6d2fa-1b8b-4d11-b221-26e89de840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a489-c9e7-408d-8898-18dce0f398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d2fa-1b8b-4d11-b221-26e89de84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1081C-6E96-4BE9-8D2E-E9A8B4F0A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182B98-147A-4A51-9DEB-63A7031C0858}">
  <ds:schemaRefs>
    <ds:schemaRef ds:uri="http://schemas.microsoft.com/office/2006/metadata/properties"/>
    <ds:schemaRef ds:uri="93b6d2fa-1b8b-4d11-b221-26e89de8405a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09a489-c9e7-408d-8898-18dce0f3984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44067A5-B238-4789-9730-F8DFA54DC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9a489-c9e7-408d-8898-18dce0f39840"/>
    <ds:schemaRef ds:uri="93b6d2fa-1b8b-4d11-b221-26e89de84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0</TotalTime>
  <Words>360</Words>
  <Application>Microsoft Office PowerPoint</Application>
  <PresentationFormat>On-screen Show (4:3)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Wingdings</vt:lpstr>
      <vt:lpstr>Times New Roman</vt:lpstr>
      <vt:lpstr>Courier New</vt:lpstr>
      <vt:lpstr>Calibri</vt:lpstr>
      <vt:lpstr>Custom Design</vt:lpstr>
      <vt:lpstr>D-110 Unit 6 Request Status, Subordinate and Support Requests</vt:lpstr>
      <vt:lpstr>Objectives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D-110 Unit 6 Request Status, Subordinate and Support Requests</dc:title>
  <dc:creator>Mason, Gabriel -FS</dc:creator>
  <cp:lastModifiedBy>Shook, Hilary N</cp:lastModifiedBy>
  <cp:revision>2</cp:revision>
  <cp:lastPrinted>2018-11-08T18:13:21Z</cp:lastPrinted>
  <dcterms:created xsi:type="dcterms:W3CDTF">2021-08-10T16:50:12Z</dcterms:created>
  <dcterms:modified xsi:type="dcterms:W3CDTF">2022-02-03T04:39:34Z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0x010100804142493E64DB47B42AA1B4B3357C3C</vt:lpwstr>
  </property>
</Properties>
</file>